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8" r:id="rId1"/>
  </p:sldMasterIdLst>
  <p:notesMasterIdLst>
    <p:notesMasterId r:id="rId7"/>
  </p:notesMasterIdLst>
  <p:sldIdLst>
    <p:sldId id="283" r:id="rId2"/>
    <p:sldId id="292" r:id="rId3"/>
    <p:sldId id="297" r:id="rId4"/>
    <p:sldId id="298" r:id="rId5"/>
    <p:sldId id="299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6600"/>
    <a:srgbClr val="00CCFF"/>
    <a:srgbClr val="FF9933"/>
    <a:srgbClr val="FF0066"/>
    <a:srgbClr val="FFFF00"/>
    <a:srgbClr val="FF66CC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 varScale="1">
        <p:scale>
          <a:sx n="86" d="100"/>
          <a:sy n="86" d="100"/>
        </p:scale>
        <p:origin x="14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43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29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805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344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84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3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6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52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30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23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9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961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28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871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24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5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08/05/62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12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รูปภาพ 6" descr="C:\Users\400652\AppData\Local\Microsoft\Windows\Temporary Internet Files\Content.Word\20140312_13254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1531650" y="92075"/>
            <a:ext cx="6064686" cy="306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270892" y="4149080"/>
            <a:ext cx="8621588" cy="193899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วันเสาร์ ที่ ๔ พฤษภาคม ๒๕๖๒ เวลา ๐9.0๐ น. นายผดุงศักดิ์  ศรีเมฆ              นายด่านศุลกากรปัตตานี มอบหมายให้ นายชลชาติ  จันทร์เพ็</a:t>
            </a:r>
            <a:r>
              <a:rPr lang="th-TH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ชร</a:t>
            </a:r>
            <a:r>
              <a:rPr lang="th-TH" sz="3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ผู้อำนวยการ                 ส่วนบริการศุลกากร และเจ้าหน้าที่ด่านศุลกากรปัตตานี </a:t>
            </a:r>
            <a:r>
              <a:rPr lang="th-TH" sz="30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เข้ารับชมการ</a:t>
            </a:r>
            <a:r>
              <a:rPr lang="th-TH" sz="3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ถ่ายทอดสด</a:t>
            </a:r>
            <a:r>
              <a:rPr lang="th-TH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พระราชพิธีบรมราชาภิเษก</a:t>
            </a:r>
            <a:r>
              <a:rPr lang="th-TH" sz="3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ณ </a:t>
            </a:r>
            <a:r>
              <a:rPr lang="th-TH" sz="3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ศาลา</a:t>
            </a:r>
            <a:r>
              <a:rPr lang="th-TH" sz="30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กลางจังหวัด</a:t>
            </a:r>
            <a:r>
              <a:rPr lang="th-TH" sz="3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ปัตตานี</a:t>
            </a:r>
            <a:endParaRPr lang="th-TH" sz="3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56992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4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การรับชมการถ่ายทอดสดพระราชพิธีบรมราชาภิเษก</a:t>
            </a:r>
          </a:p>
        </p:txBody>
      </p:sp>
    </p:spTree>
    <p:extLst>
      <p:ext uri="{BB962C8B-B14F-4D97-AF65-F5344CB8AC3E}">
        <p14:creationId xmlns:p14="http://schemas.microsoft.com/office/powerpoint/2010/main" val="428081319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06999" y="102111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การรับชมการถ่ายทอดสดของโทรทัศน์รวมการเฉพาะกิจแห่งประเทศไทย</a:t>
            </a:r>
          </a:p>
          <a:p>
            <a:pPr algn="ctr"/>
            <a:r>
              <a:rPr lang="th-TH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สรงน้ำมุรธา</a:t>
            </a:r>
            <a:r>
              <a:rPr lang="th-TH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ภิเษก</a:t>
            </a:r>
            <a:r>
              <a:rPr lang="th-TH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</a:p>
          <a:p>
            <a:pPr algn="ctr"/>
            <a:r>
              <a:rPr lang="th-TH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ทรงรับน้ำอภิเษก </a:t>
            </a:r>
          </a:p>
          <a:p>
            <a:pPr algn="ctr"/>
            <a:r>
              <a:rPr lang="th-TH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เสด็จออกมหาสมาคมรับถวายพระพรชัยมงคล </a:t>
            </a:r>
          </a:p>
          <a:p>
            <a:pPr algn="ctr"/>
            <a:r>
              <a:rPr lang="th-TH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ประกาศพระองค์เป็นพุทธศาสนูปถัมภก ถวายบังคมพระบรมอัฐิและพระอัฐิสดับปกรณ์</a:t>
            </a:r>
          </a:p>
          <a:p>
            <a:pPr algn="ctr"/>
            <a:endParaRPr lang="th-TH" b="1" dirty="0" smtClean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624736" cy="39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384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0226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2" y="764704"/>
            <a:ext cx="8028384" cy="53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6073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5"/>
          <a:stretch/>
        </p:blipFill>
        <p:spPr>
          <a:xfrm>
            <a:off x="899592" y="620688"/>
            <a:ext cx="717283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6084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60</Words>
  <Application>Microsoft Office PowerPoint</Application>
  <PresentationFormat>On-screen Show (4:3)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Angsana New</vt:lpstr>
      <vt:lpstr>Arial</vt:lpstr>
      <vt:lpstr>Calibri</vt:lpstr>
      <vt:lpstr>Cordia New</vt:lpstr>
      <vt:lpstr>TH SarabunIT๙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295</cp:revision>
  <cp:lastPrinted>2015-01-15T07:32:25Z</cp:lastPrinted>
  <dcterms:created xsi:type="dcterms:W3CDTF">2014-07-07T11:27:26Z</dcterms:created>
  <dcterms:modified xsi:type="dcterms:W3CDTF">2019-05-08T04:43:17Z</dcterms:modified>
</cp:coreProperties>
</file>